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Hoş geldiniz. Bugün paralel hesaplamanın ne olduğunu ve neden modern bilgisayar biliminin temeli haline geldiğini konuşacağız.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Cevap fizikte gizli. Güç tüketimi ve ısı, frekansın küpüyle orantılı artar. İşlemcilerimizi hızlandırdıkça, bir duvara tosladık: Isı Duvarı.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 grafik, hız arttıkça ısının nasıl kontrolden çıktığını gösteriyor. Soğutma limitine (kırmızı çizgi) çok hızlı ulaşıyoruz.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Bakın, saat hızını sadece %33 artırmak (3GHz'den 4GHz'e), ısıyı ve güç tüketimini %140 artırıyor. Bu sürdürülebilir bir mühendislik değil.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 yüzden endüstri yön değiştirdi.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Daha hızlı gitmek yerine, yolu genişletmeye karar verdik. Paralellik, verimliliğe giden tek yoldur.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Özetle: Performans artışı, daha hızlı çekirdeklerden daha fazla çekirdeğe ve özelleşmiş donanımlara kaydı.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Peki bu devasa hesaplama gücüyle neler inşa ediyoruz? Merkezde paralel hesaplama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Bilimsel simülasyonlardan Yapay Zekaya, Medya işlemeden Finansal modellemeye kadar hepsinin ortak noktası: Veri paralel doğaları.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Çoğu modern iş yükü doğası gereği veri paraleldir.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Bunu nasıl yapıyoruz? Temel yöntemlerimiz neler?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En basit tanımıyla: Bir problemi çözmek için işin birden fazla parçasını aynı anda yapma sanatıdır.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Veri Paralelliği: En yaygın yöntemdir. Aynı işlemi, verinin farklı parçalarına aynı anda uygularız.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Görev Paralelliği: Farklı işleri (Arayüz, Ağ, Hesaplama) aynı anda yapmaktır.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Pipeline: Bir fabrikanın montaj hattı gibi. Veri bir aşamadan diğerine akar, her istasyon sürekli doludur.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İndirgeme (Reduction): Milyarlarca veriyi tek bir sonuca (örneğin toplama veya ortalama) indirgemek için kullandığımız ağaç yapısıdır.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Önemli olan: Seçtiğiniz mimari, probleminizin sunduğu paralellik türüyle eşleşmelidir.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GPU'ların hikayesi oyunlarla başladı.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Ekrana üçgenler çizmek için tasarlanmışlardı.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Ama sonra fark ettik ki; ekrandaki her piksel aslında bir matematik, her üçgen bir matris işlemidir. Grafik kartı aslında süper hızlı bir hesap makinesiydi.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Eskiden bu gücü kullanmak için grafik API'lerini 'kandırmamız' gerekiyordu.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2007'de NVIDIA, CUDA'yı çıkardı. Artık C++ yazar gibi GPU programlayabiliyoruz.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Paralellik tek bir boyutta gerçekleşmez. Donanımın en küçüğünden en büyüğüne kadar her seviyede mevcuttur.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Bugün bu temel üzerine devasa bir kütüphane ekosistemi kuruldu. cuBLAS, cuDNN gibi araçlar modern yapay zekayı mümkün kıldı.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CUDA pratik ve geliştirici dostu GPU hesaplama için büyük bir dönüm noktasıdır.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Bir CUDA programcısının anlaması gereken ilk şey: İki farklı beynimiz var. Host (CPU) ve Device (GPU). Kendi bellekleri, kendi alanları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Veriyi işlemden önce CPU'dan GPU'ya göndermeliyiz (cudaMemcpy). Bu hat (PCIe), sistemin en yavaş kısmıdır. Darboğaz burasıdır.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Veri karşıya geçtiğinde, 'Kernel'ı başlatırız. GPU'daki binlerce çekirdek veriyi paralel olarak işler.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İş bitince sonucu tekrar CPU'ya geri alırız. Tüm bu dansı yönetmek sizin sorumluluğunuzdadır.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CUDA'nın hiyerarşisi şöyledir: En altta Thread (İş parçacığı)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Thread'ler birleşip Block'ları oluşturur.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Bloklar da birleşip Grid'i oluşturur. Bir kernel başlattığınızda aslında bir Grid başlatırsınız.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Peki her thread, hangi veriyi işleyeceğini nasıl bilir? İşte bu formülle. Her thread, blok numarası ve kendi ID'sini kullanarak global, benzersiz bir kimlik hesaplar.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En küçük ölçekte, SIMD (Single Instruction Multiple Data) vardır. Tek bir CPU çekirdeğinin içinde, tek bir komutla 4 veya 8 sayı üzerinde aynı anda işlem yapabiliriz.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Kernel konfigürasyonu (&lt;&lt;&lt;Blok Sayısı, Thread Sayısı&gt;&gt;&gt;) ile donanımı veriye göre şekillendiririz.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1 Blok, 1 Thread. Toplam 1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1 Blok, 5 Thread. Toplam 5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5 Blok, 1 Thread. Toplam 5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5 Blok, 5 Thread. Toplam 25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Koda bakalım.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Standart C++'da bir vektör toplama işlemi for döngüsü ile yapılır. Sırayla: 0, 1, 2...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CUDA'da ise döngü yoktur. Döngünün yerini Grid alır.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__global__ etiketi, bu fonksiyonun GPU'da çalışacağını söyler.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Her thread kendi indeksini hesaplar.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Bir üst seviyeye çıktığımızda Multicore işlemcileri görürüz. Burada farklı çekirdekler farklı iş parçacıklarını bağımsız olarak yürütebilir.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Sınır kontrolü yaparız.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Host tarafında ise 3 adımlı bir ritüelimiz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Yer Ayır (cudaMalloc)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Kopyala (cudaMemcpy)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Başlat (Kernels)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Sonucu 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Temizle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Global bellek çok yavaştır. Çözüm: Shared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Global belleğe erişmek (400 cycle), işlemci için sonsuzluk gibidir.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Shared Memory ise işlemcinin yan komşusudur. Çok daha hızlıdır.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Bunu daha da ölçeklersek GPU dünyasına gireriz. CPU'daki az sayıda güçlü çekirdek yerine, GPU'da binlerce daha küçük ama verimli çekirdek bulunur. Bugünkü odağımız burası olacak.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Saf yöntemde her thread uzaktaki belleğe defalarca gider.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Artık veriler yakındadır (Shared). Defalarca, çok hızlı erişebilirler.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Bir Warp, aynı anda hareket eden thread grubudur.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Kodda bir dallanma (branch) olduğunda ne olur?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Önce IF koşulunu sağlayanlar çalışır. Diğerleri donanım tarafından maskelenir (uyutulur).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Sonra tam tersi olur. Bekleyenler çalışır, çalışanlar beklemeye geçer.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Sonuç: Warp'ın işlem süresi, en uzun dalın süresi değil, tüm dalların toplam süresidir.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Teori güzel, peki ya gerçekler? Burada farklı algoritmaların performansını logaritmik ölçekte görüyoruz.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Küçük veri boyutlarında GPU yavaş kalabilir, ancak veri büyüdükçe CPU'yu ezip geçer.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Küçük veri boyutlarında GPU yavaş kalabilir, ancak veri büyüdükçe CPU'yu ezip geçer.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 son olarak, sınırlarımızı aştığımızda Dağıtık Sistemler devreye girer. Birden fazla makinenin ağ üzerinden haberleşerek devasa problemleri çözmesidir.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Bugün sadece yüzeyi kazıdık.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İleri seviye CUDA programlama; bellek erişimlerini hizalamayı, asenkron akışları ve Warp mimarisini anlamayı gerektirir.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Özetle: Çipten veri merkezine kadar stratejimiz aynıdır: Eşzamanlı çalışmayı artır, bekleme süresini azalt.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Peki, neden buna muhtacız? Neden sadece CPU hızını artırıp geçemiyoruz?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9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5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19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0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8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Relationship Id="rId5" Type="http://schemas.openxmlformats.org/officeDocument/2006/relationships/notesSlide" Target="../notesSlides/notesSlide2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Relationship Id="rId5" Type="http://schemas.openxmlformats.org/officeDocument/2006/relationships/notesSlide" Target="../notesSlides/notesSlide3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Relationship Id="rId5" Type="http://schemas.openxmlformats.org/officeDocument/2006/relationships/notesSlide" Target="../notesSlides/notesSlide31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Relationship Id="rId5" Type="http://schemas.openxmlformats.org/officeDocument/2006/relationships/notesSlide" Target="../notesSlides/notesSlide3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33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5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8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3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40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41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Relationship Id="rId5" Type="http://schemas.openxmlformats.org/officeDocument/2006/relationships/notesSlide" Target="../notesSlides/notesSlide4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Relationship Id="rId5" Type="http://schemas.openxmlformats.org/officeDocument/2006/relationships/notesSlide" Target="../notesSlides/notesSlide43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Relationship Id="rId5" Type="http://schemas.openxmlformats.org/officeDocument/2006/relationships/notesSlide" Target="../notesSlides/notesSlide44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Relationship Id="rId5" Type="http://schemas.openxmlformats.org/officeDocument/2006/relationships/notesSlide" Target="../notesSlides/notesSlide45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Relationship Id="rId5" Type="http://schemas.openxmlformats.org/officeDocument/2006/relationships/notesSlide" Target="../notesSlides/notesSlide4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Relationship Id="rId5" Type="http://schemas.openxmlformats.org/officeDocument/2006/relationships/notesSlide" Target="../notesSlides/notesSlide4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Relationship Id="rId5" Type="http://schemas.openxmlformats.org/officeDocument/2006/relationships/notesSlide" Target="../notesSlides/notesSlide4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Relationship Id="rId5" Type="http://schemas.openxmlformats.org/officeDocument/2006/relationships/notesSlide" Target="../notesSlides/notesSlide49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Relationship Id="rId5" Type="http://schemas.openxmlformats.org/officeDocument/2006/relationships/notesSlide" Target="../notesSlides/notesSlide50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Relationship Id="rId5" Type="http://schemas.openxmlformats.org/officeDocument/2006/relationships/notesSlide" Target="../notesSlides/notesSlide5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Relationship Id="rId5" Type="http://schemas.openxmlformats.org/officeDocument/2006/relationships/notesSlide" Target="../notesSlides/notesSlide5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Relationship Id="rId5" Type="http://schemas.openxmlformats.org/officeDocument/2006/relationships/notesSlide" Target="../notesSlides/notesSlide5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Relationship Id="rId5" Type="http://schemas.openxmlformats.org/officeDocument/2006/relationships/notesSlide" Target="../notesSlides/notesSlide5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Relationship Id="rId5" Type="http://schemas.openxmlformats.org/officeDocument/2006/relationships/notesSlide" Target="../notesSlides/notesSlide55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Relationship Id="rId5" Type="http://schemas.openxmlformats.org/officeDocument/2006/relationships/notesSlide" Target="../notesSlides/notesSlide56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Relationship Id="rId5" Type="http://schemas.openxmlformats.org/officeDocument/2006/relationships/notesSlide" Target="../notesSlides/notesSlide5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9.png"/><Relationship Id="rId5" Type="http://schemas.openxmlformats.org/officeDocument/2006/relationships/notesSlide" Target="../notesSlides/notesSlide5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5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60.png"/><Relationship Id="rId5" Type="http://schemas.openxmlformats.org/officeDocument/2006/relationships/notesSlide" Target="../notesSlides/notesSlide59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1.png"/><Relationship Id="rId5" Type="http://schemas.openxmlformats.org/officeDocument/2006/relationships/notesSlide" Target="../notesSlides/notesSlide60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2.png"/><Relationship Id="rId5" Type="http://schemas.openxmlformats.org/officeDocument/2006/relationships/notesSlide" Target="../notesSlides/notesSlide61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64.png"/><Relationship Id="rId5" Type="http://schemas.openxmlformats.org/officeDocument/2006/relationships/notesSlide" Target="../notesSlides/notesSlide62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5.mp4"/><Relationship Id="rId3" Type="http://schemas.openxmlformats.org/officeDocument/2006/relationships/video" Target="../media/media65.mp4"/><Relationship Id="rId4" Type="http://schemas.openxmlformats.org/officeDocument/2006/relationships/image" Target="../media/image65.png"/><Relationship Id="rId5" Type="http://schemas.openxmlformats.org/officeDocument/2006/relationships/notesSlide" Target="../notesSlides/notesSlide63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6.mp4"/><Relationship Id="rId3" Type="http://schemas.openxmlformats.org/officeDocument/2006/relationships/video" Target="../media/media66.mp4"/><Relationship Id="rId4" Type="http://schemas.openxmlformats.org/officeDocument/2006/relationships/image" Target="../media/image66.png"/><Relationship Id="rId5" Type="http://schemas.openxmlformats.org/officeDocument/2006/relationships/notesSlide" Target="../notesSlides/notesSlide64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7.mp4"/><Relationship Id="rId3" Type="http://schemas.openxmlformats.org/officeDocument/2006/relationships/video" Target="../media/media67.mp4"/><Relationship Id="rId4" Type="http://schemas.openxmlformats.org/officeDocument/2006/relationships/image" Target="../media/image67.png"/><Relationship Id="rId5" Type="http://schemas.openxmlformats.org/officeDocument/2006/relationships/notesSlide" Target="../notesSlides/notesSlide65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8.mp4"/><Relationship Id="rId3" Type="http://schemas.openxmlformats.org/officeDocument/2006/relationships/video" Target="../media/media68.mp4"/><Relationship Id="rId4" Type="http://schemas.openxmlformats.org/officeDocument/2006/relationships/image" Target="../media/image68.png"/><Relationship Id="rId5" Type="http://schemas.openxmlformats.org/officeDocument/2006/relationships/notesSlide" Target="../notesSlides/notesSlide66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9.mp4"/><Relationship Id="rId3" Type="http://schemas.openxmlformats.org/officeDocument/2006/relationships/video" Target="../media/media69.mp4"/><Relationship Id="rId4" Type="http://schemas.openxmlformats.org/officeDocument/2006/relationships/image" Target="../media/image69.png"/><Relationship Id="rId5" Type="http://schemas.openxmlformats.org/officeDocument/2006/relationships/notesSlide" Target="../notesSlides/notesSlide6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6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0.mp4"/><Relationship Id="rId3" Type="http://schemas.openxmlformats.org/officeDocument/2006/relationships/video" Target="../media/media70.mp4"/><Relationship Id="rId4" Type="http://schemas.openxmlformats.org/officeDocument/2006/relationships/image" Target="../media/image70.png"/><Relationship Id="rId5" Type="http://schemas.openxmlformats.org/officeDocument/2006/relationships/notesSlide" Target="../notesSlides/notesSlide68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1.mp4"/><Relationship Id="rId3" Type="http://schemas.openxmlformats.org/officeDocument/2006/relationships/video" Target="../media/media71.mp4"/><Relationship Id="rId4" Type="http://schemas.openxmlformats.org/officeDocument/2006/relationships/image" Target="../media/image71.png"/><Relationship Id="rId5" Type="http://schemas.openxmlformats.org/officeDocument/2006/relationships/notesSlide" Target="../notesSlides/notesSlide69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2.mp4"/><Relationship Id="rId3" Type="http://schemas.openxmlformats.org/officeDocument/2006/relationships/video" Target="../media/media72.mp4"/><Relationship Id="rId4" Type="http://schemas.openxmlformats.org/officeDocument/2006/relationships/image" Target="../media/image72.png"/><Relationship Id="rId5" Type="http://schemas.openxmlformats.org/officeDocument/2006/relationships/notesSlide" Target="../notesSlides/notesSlide70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3.mp4"/><Relationship Id="rId3" Type="http://schemas.openxmlformats.org/officeDocument/2006/relationships/video" Target="../media/media73.mp4"/><Relationship Id="rId4" Type="http://schemas.openxmlformats.org/officeDocument/2006/relationships/image" Target="../media/image73.png"/><Relationship Id="rId5" Type="http://schemas.openxmlformats.org/officeDocument/2006/relationships/notesSlide" Target="../notesSlides/notesSlide71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7c70feafef9b0b0b3bf8eba6ff137dd85b4841582f45fc947afea1b23a009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4f873747d314cbedfe788d056d4b7df14af5f09ce35ce76a06517f176a52f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1aaa54130b151d70cd8b8e6c5756b303d2e00f10611959bd671ba19973ec3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e3c28ce72faa0a811ce6e49b223fcd43954ac9706de6bc832498c55bc90206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f94e7cd2558d3c2d79a6e1a6493a98358eb21994c83c4aef86adf2b6b7762c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5766012ec8bfaac277e9cac3ba81cc8d0f7783d9bc13e11ad29b87335750c2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11da32f9ead88a94f105f5f95170e0a935127fb4220f14677dc637c9ea0fb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2886104e60c501703457aaca4bdca46e060b0971ac382157e36878ceeda2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8614461aae71e0abf2b167cac2b40e19333e3a9e83eedc4cc3574826678be4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6ef975b3c0608221ceeae1b55b47e355bc52ebd6a7704b3617060168ac0b35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f4e3bcd87c47adcd95fd257ca94ec533a9c3bf53c4c27d913f952aa07080b5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502308762a4af223db8d764d295d9e90536318b09f54d005a2a78f3934e0b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99202564c67177f44f39d3fa955e0923320dc13ca1e24ce669e8078d0134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97983d6dcb50cd82a52677523fe940965db2af76db5dc2e695a8e4b8329fd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59da1a6c8db02470106b45551be1b015b976ee0b44ee870c9ac1afc8a33315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3002b96abefb6c2cb4c4ceffca00fab24c8b62853c24068c5fac3979249567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94d55a2202465a9a78e4d4b94adc3d3392758f4a88ef314a6e1319af3501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0d18dafcdadc244d0706cb8c55c415cc067d253709628e8e1172ef31a081c7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8eda02e5570b785e1befe4fb7520887d51728a6106302211e23a4b55cbd33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d97ebb39824718a6aa55607c6861ea7045694268539b976d560e880cede4d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60380cfc268757ddd7e9d991ef7c998d878e0f83061f4b550bf16d3ebc3f1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987c100dad0c61ca4e3260f21c2c0819825b7b22d36200cf4c55d9b19dfa6b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5112b7b2900f3e8eafec0d9d0e0bac60bd8498fbbe9ae67e59f154f397c1c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ec46b746d50232af90aa6805df18aa85aca437e007cfd18197fa416cf0f1d7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ba91f7bace99783418198eda7e0e3a5698ccc85ceb6b649ec7e4ed28cbbc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8d06b634c7e765f3ffc7e83df7e8e3a5c12fa34cbfe82f165ea1312b916e64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e9f17c1210997ba4eb558305d8f53096a3b12fa26089ce47cf74e280fd7c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89d14dc5baa12c51b0dbd00983b0be033c14555eebacf528d0971e2eee414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3550e1ad742cc2a1aa77bf7975cced954590d03c75081d379dd3705331412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195f848954d4fd5ad58eb26f070e1f234e4d584a95539e7934bcb659ac1b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14182c499e8097ba902c863e23ca6aa626e3260d9b62fc3c0413a9cfd4ac7a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12b7ec8aedb5b71d5fd97be556b1c2467cfd6e6d18bf674010a19dbaf20bf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32555fc06032b7406228fc6fef2639e3f40b3b3e23519e6604e067e1f661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ed1e508f33d2f7e26c47dd73058e286dbd08150df356a96680d221c685c995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c5efc18c0638be8b03f5480dbea730dedc7188d7c382b16d0c5ed367b24ed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682ba2a15969e1eed69545ddd61504cae39c77cfe941f85a3c070a2e23e2d4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06c64bdced2877bf19b033091709c17bce095146a5d428f256abf9b25ce6c7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05101fc8965bcaaef7d7f57b3cadea62863556719871b402e4c33dce274129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0cb72ba6127218f9d6f9b35f9dc4d89211935a29719faceee60a6b41dbe7d3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2df74684946529584ee26028aca4870bd43c62e6f1f3890f32407957be12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775fb13583c4efb35898133e444753290634900927034982f3ce2549e06214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f515415cef4937cc85f8560b3e3f0bd206ea21eba840555d9e20fbe2af025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2e5c70fbe9522a6123e3fccea60e53591cbb29ac635d229679b2a373733e8a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8ae0d983a48eb71645012fd644eb043458d61b15856500d8148aa2421b287b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cc56ccf8e205b4596941ee32c99b798545c6ceb90cfe178c250f22cf7948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5127f907c04cad38ff309c17d921add78b4ffea91a5a19326ca13d1c1054a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9f375c2793f4db19e44635f3ee01332fb9a7eef9394b601559a2ebc994953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79eb1eee0c6766eb91b272df36507e2b55240597519584830769545f98872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1ac8d6f441d27c2de91b9ca3c793a2d06184a34cf60ed4c96c6b0d9af3a5f7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8a62df1b818c030a85dbee60f48a58fae4e717c99262ab1f7e38c6d1f4c02e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d8ed54631d4785fcf0817447da2650716c3663a4a30a45aaadf54c87b8e241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8d067dde7891e17a9a08f30de039ab78dbe75723e88de22ac1dca26939b2b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a2e7349edd8a956612984152499c259b7d0b49584c9cb5679f97c0d2127e28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70affd497c1799f85974ad3c8d0a50933e5e1fef387e4c5899423281da3da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9792563ca857b247ad5c8ac28acef5ea7b912a5d5fc16ec7fe0d6826d8f060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826150f28a08c7572416486f7f4830ee9a02ebac5859b3fcf56ef4b6341860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7cc2d64e4345a49a53c4fd8f572be9108e570a117fd22cc5b20d1b82fe7c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f64f361c0a8e82f0664df10b6e6098dcb6d550130c76af16ee50f3a629a61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a3f30d65767eebcb5dd14331111696062443914019ee763e951fb6691fe55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3f281f436695fce62f63d2c68e80c3b6ea98a0c2f9b2cba939a3c9dd92060f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8a40005cefd21b54a6e194a1eed2417823338df6e792d03c3d2aad440d330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3ca43657d651d67b039fb9a80c6a06ec06fd2270b45c443c8c7d3c0768db1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145df87724c3c96f06429a17bd4ad9badc330eca6ce62dd4d63244cd0aaa2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1b827ea450f4c190250d3d9d6aff210fe7c09f1123dec0c83d96133d959d0e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ff0fa4e9ff7bc25f48ea7ae01d1c78aba2e0947f335de1a5a0a6a84489270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2b20c145129c96ce249d16aad6ed0c05e425548f81162dbf4ee782260bf6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238a158ec53e7262b172e4cb3cf7b1fa2f88c01c777be9226f0fc2a86d3ec7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bb13b94f2d91925d5e26c682b088c6eb1d1239fe05048b80fe116c4ba2de5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511baafb2e5434743a81cb4b175aa9902bf54d8476126b71c0df3e28e8af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2809bb5f3ee305f9f447e7d967d90c314a7ea7484e1059b2446ae744f1ace6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c592ab34b57a87d320cd9346bfba441e4c42985129e46b6e1d65c379cc859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6fc6f0be9755b5dc54fd39aecbe3ab815eededcc1c8f4cb27169269a74ab3c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73cd186bf27db50f6d6889c01bd87a4a6f7b962e9c778f23994566b667ad3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